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indu.com/news/national/kerala/another-mass-fish-kill-in-periyar-river-in-kerala-after-suspected-effluent-release/article68198802.ec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sofindia.indiatimes.com/city/kochi/concerns-mount-as-kochi-citys-air-quality-worsens/articleshow/108758426.cms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_rw6TtBRAg0JnoL2jgfYFhuzQr-pGEp/view?usp=drive_link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383268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</a:t>
            </a:r>
            <a:endParaRPr lang="en-US" sz="6312" dirty="0"/>
          </a:p>
        </p:txBody>
      </p:sp>
      <p:sp>
        <p:nvSpPr>
          <p:cNvPr id="5" name="Text 2"/>
          <p:cNvSpPr/>
          <p:nvPr/>
        </p:nvSpPr>
        <p:spPr>
          <a:xfrm>
            <a:off x="968693" y="2755583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Sustainability 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968693" y="4127897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Analyser</a:t>
            </a:r>
            <a:endParaRPr lang="en-US" sz="6312" dirty="0"/>
          </a:p>
        </p:txBody>
      </p:sp>
      <p:sp>
        <p:nvSpPr>
          <p:cNvPr id="7" name="Text 4"/>
          <p:cNvSpPr/>
          <p:nvPr/>
        </p:nvSpPr>
        <p:spPr>
          <a:xfrm>
            <a:off x="968693" y="5500211"/>
            <a:ext cx="4647248" cy="580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74"/>
              </a:lnSpc>
              <a:buNone/>
            </a:pPr>
            <a:r>
              <a:rPr lang="en-US" sz="365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Team Voxia</a:t>
            </a:r>
            <a:endParaRPr lang="en-US" sz="3659" dirty="0"/>
          </a:p>
        </p:txBody>
      </p:sp>
      <p:sp>
        <p:nvSpPr>
          <p:cNvPr id="8" name="Text 5"/>
          <p:cNvSpPr/>
          <p:nvPr/>
        </p:nvSpPr>
        <p:spPr>
          <a:xfrm>
            <a:off x="968693" y="645128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an innovative tool, powered by watsonx.ai, to analyze and enhance the sustainability of project ideas.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86357"/>
            <a:ext cx="761011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Should You Use Voxia?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382685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246721"/>
            <a:ext cx="386262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Responsibility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4757976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 the future of our nation and work for a cleaner world.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3382685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246721"/>
            <a:ext cx="311396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Competitive Advantage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4757976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better practices in your product to give you an upper hand in the market.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382685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246721"/>
            <a:ext cx="398418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Simplified Sustainability Assessment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121116"/>
            <a:ext cx="39841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Environment Footprint you project might exhaust.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005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809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3574494"/>
            <a:ext cx="320516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Industry-Specific Tuning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085749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fine tuned to specific Industries with help of input data from industry specialists.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5087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3574494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Problem-Focused Adaptation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448889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made to focus on a specific problem and trained with data for specific company or production.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8364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357449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Complexity Scaling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085749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scaled up to recognize and suggest alternatives for more complicated projects.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423404"/>
            <a:ext cx="12692896" cy="1320998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41339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Team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73" y="2663666"/>
            <a:ext cx="2834521" cy="28345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8693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Swathi Dinesh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968693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Lead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4234458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938" y="2663666"/>
            <a:ext cx="2834521" cy="2834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34458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Richard B Melath</a:t>
            </a:r>
            <a:endParaRPr lang="en-US" sz="2744" dirty="0"/>
          </a:p>
        </p:txBody>
      </p:sp>
      <p:sp>
        <p:nvSpPr>
          <p:cNvPr id="12" name="Text 7"/>
          <p:cNvSpPr/>
          <p:nvPr/>
        </p:nvSpPr>
        <p:spPr>
          <a:xfrm>
            <a:off x="4234458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7500223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3" y="2663666"/>
            <a:ext cx="2834521" cy="28345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0223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Aaquib Hanan</a:t>
            </a:r>
            <a:endParaRPr lang="en-US" sz="2744" dirty="0"/>
          </a:p>
        </p:txBody>
      </p:sp>
      <p:sp>
        <p:nvSpPr>
          <p:cNvPr id="16" name="Text 10"/>
          <p:cNvSpPr/>
          <p:nvPr/>
        </p:nvSpPr>
        <p:spPr>
          <a:xfrm>
            <a:off x="7500223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sp>
        <p:nvSpPr>
          <p:cNvPr id="17" name="Shape 11"/>
          <p:cNvSpPr/>
          <p:nvPr/>
        </p:nvSpPr>
        <p:spPr>
          <a:xfrm>
            <a:off x="10765988" y="2633186"/>
            <a:ext cx="2895600" cy="2895600"/>
          </a:xfrm>
          <a:prstGeom prst="roundRect">
            <a:avLst>
              <a:gd name="adj" fmla="val 3157579"/>
            </a:avLst>
          </a:prstGeom>
          <a:noFill/>
          <a:ln w="30480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468" y="2663666"/>
            <a:ext cx="2834640" cy="283464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765988" y="5837396"/>
            <a:ext cx="2895600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Neil Joseph</a:t>
            </a:r>
            <a:endParaRPr lang="en-US" sz="2744" dirty="0"/>
          </a:p>
        </p:txBody>
      </p:sp>
      <p:sp>
        <p:nvSpPr>
          <p:cNvPr id="20" name="Text 13"/>
          <p:cNvSpPr/>
          <p:nvPr/>
        </p:nvSpPr>
        <p:spPr>
          <a:xfrm>
            <a:off x="10765988" y="6421041"/>
            <a:ext cx="289560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pic>
        <p:nvPicPr>
          <p:cNvPr id="21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5122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608540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Often, the lack of judgement in making decisions even in your day-to-day life could lead to hazardous impacts. Do not believe me?</a:t>
            </a:r>
            <a:endParaRPr lang="en-US" sz="1944" dirty="0"/>
          </a:p>
        </p:txBody>
      </p:sp>
      <p:sp>
        <p:nvSpPr>
          <p:cNvPr id="6" name="Shape 3"/>
          <p:cNvSpPr/>
          <p:nvPr/>
        </p:nvSpPr>
        <p:spPr>
          <a:xfrm>
            <a:off x="968693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45989" y="3953589"/>
            <a:ext cx="322052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Concerns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245989" y="4464844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"Are the carbon footprints looked over?" 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59266" y="395358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Inefficient Planning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559266" y="4464844"/>
            <a:ext cx="3511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designers often struggle to incorporate sustainable practices efficiently, resulting in increased workload and time consumption.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595247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2543" y="395358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Limited Perspective</a:t>
            </a:r>
            <a:endParaRPr lang="en-US" sz="2287" dirty="0"/>
          </a:p>
        </p:txBody>
      </p:sp>
      <p:sp>
        <p:nvSpPr>
          <p:cNvPr id="14" name="Text 11"/>
          <p:cNvSpPr/>
          <p:nvPr/>
        </p:nvSpPr>
        <p:spPr>
          <a:xfrm>
            <a:off x="9872543" y="4464844"/>
            <a:ext cx="3511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 that 'eco-friendly' product truly sustainable? It's hard to tell without in-depth research.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593300"/>
            <a:ext cx="12692896" cy="132099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4253627"/>
            <a:ext cx="12692896" cy="1320998"/>
          </a:xfrm>
          <a:prstGeom prst="rect">
            <a:avLst/>
          </a:prstGeom>
        </p:spPr>
      </p:pic>
      <p:pic>
        <p:nvPicPr>
          <p:cNvPr id="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52" y="2633424"/>
            <a:ext cx="5266015" cy="296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3810" y="2793802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2"/>
          <p:cNvSpPr/>
          <p:nvPr/>
        </p:nvSpPr>
        <p:spPr>
          <a:xfrm>
            <a:off x="7623810" y="3411022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Fishes dead in Periyar River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high content of ammonia, hydrogen sulfide and other toxins.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7623810" y="4423291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7623810" y="5040511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9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" y="2633424"/>
            <a:ext cx="5266849" cy="296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3810" y="3522107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Polluted Eloor-Edayar Belt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IQAir reports PM2.5 levels of 29.5µg/m3 to 35µg/m3, which is 5 to 7 times greater than safer levels in Eloor and Vyttila.</a:t>
            </a:r>
            <a:endParaRPr lang="en-US" sz="1944" dirty="0"/>
          </a:p>
        </p:txBody>
      </p:sp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18455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Solution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809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35585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Watsonx AI Analysis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069794"/>
            <a:ext cx="32642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Watsonx AI to analyze project ideas for environmental sustainability and provide improvement suggestions.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5087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3558540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Sustainable Project Development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432935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 make project ideas more sustainable and reduce the workload of project designers.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8364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35585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Fresh Perspective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069794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to get a different perspective of the project and give summarized ideas and materials.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17733" y="481608"/>
            <a:ext cx="4116705" cy="514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52"/>
              </a:lnSpc>
              <a:buNone/>
            </a:pPr>
            <a:r>
              <a:rPr lang="en-US" sz="324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Product</a:t>
            </a:r>
            <a:endParaRPr lang="en-US" sz="3242" dirty="0"/>
          </a:p>
        </p:txBody>
      </p:sp>
      <p:sp>
        <p:nvSpPr>
          <p:cNvPr id="5" name="Text 2"/>
          <p:cNvSpPr/>
          <p:nvPr/>
        </p:nvSpPr>
        <p:spPr>
          <a:xfrm>
            <a:off x="2817733" y="1258610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378" u="sng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https://67c816b4-b4d2-4ed1-962f-3164fb0c81b8-00-1g3cshb7konom.spock.replit.dev:5000/</a:t>
            </a:r>
            <a:endParaRPr lang="en-US" sz="137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33" y="1735217"/>
            <a:ext cx="8994934" cy="50595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7733" y="6991588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endParaRPr lang="en-US" sz="1378" dirty="0"/>
          </a:p>
        </p:txBody>
      </p:sp>
      <p:sp>
        <p:nvSpPr>
          <p:cNvPr id="8" name="Text 4"/>
          <p:cNvSpPr/>
          <p:nvPr/>
        </p:nvSpPr>
        <p:spPr>
          <a:xfrm>
            <a:off x="2817733" y="7468195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endParaRPr lang="en-US" sz="1378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94774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Product</a:t>
            </a:r>
            <a:endParaRPr lang="en-US" sz="4574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044077"/>
            <a:ext cx="12692896" cy="1237774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676977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Analysing Materials Used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Sustainability Rating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Give sustainability rating based on the materials used and rate sustainability of individual materials.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Alternative Materials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Give better material alternatives and justify the usage of recommended alternatives.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310288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Material Choice Update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Redefine and update the material choice to be used for improved sustainability.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2024-07-02T04:00:22Z</dcterms:created>
  <dcterms:modified xsi:type="dcterms:W3CDTF">2024-07-02T04:00:22Z</dcterms:modified>
</cp:coreProperties>
</file>